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3" r:id="rId5"/>
    <p:sldId id="261" r:id="rId6"/>
    <p:sldId id="264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BA449-4E7F-4F1D-913C-3BEC46704C04}" type="datetimeFigureOut">
              <a:rPr lang="fr-FR" smtClean="0"/>
              <a:t>17/05/2011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D27D-EB48-44B1-B6A5-99F41D72A37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504825"/>
            <a:ext cx="81153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476250"/>
            <a:ext cx="828675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4582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842963"/>
            <a:ext cx="84772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966788"/>
            <a:ext cx="823912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328613"/>
            <a:ext cx="7400925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Affichage à l'écran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sdpsvt</dc:creator>
  <cp:lastModifiedBy>sdpsvt</cp:lastModifiedBy>
  <cp:revision>3</cp:revision>
  <dcterms:created xsi:type="dcterms:W3CDTF">2011-05-17T09:03:06Z</dcterms:created>
  <dcterms:modified xsi:type="dcterms:W3CDTF">2011-05-17T09:14:27Z</dcterms:modified>
</cp:coreProperties>
</file>