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22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09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545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43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73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534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675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20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69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90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81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C0414-8478-4240-A1BC-5CBD1877EDAF}" type="datetimeFigureOut">
              <a:rPr lang="fr-FR" smtClean="0"/>
              <a:t>10/02/2013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940ED-21A6-4FCC-A4ED-06492A2C8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82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Tp1 : Les arguments du rejet des hypothèses de dérive des continents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367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5" y="26031"/>
            <a:ext cx="9197117" cy="5059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48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748465" cy="476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20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75" y="82138"/>
            <a:ext cx="9256133" cy="435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12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0"/>
            <a:ext cx="5219124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447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640"/>
            <a:ext cx="3672408" cy="669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032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7857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490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80443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7544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997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26</Words>
  <Application>Microsoft Office PowerPoint</Application>
  <PresentationFormat>Affichage à l'écran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Tp1 : Les arguments du rejet des hypothèses de dérive des continents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Tp1 : Les arguments du rejet des hypothèses de dérive des continents</dc:title>
  <dc:creator>WORK</dc:creator>
  <cp:lastModifiedBy>WORK</cp:lastModifiedBy>
  <cp:revision>3</cp:revision>
  <dcterms:created xsi:type="dcterms:W3CDTF">2013-02-10T14:47:17Z</dcterms:created>
  <dcterms:modified xsi:type="dcterms:W3CDTF">2013-02-10T15:29:05Z</dcterms:modified>
</cp:coreProperties>
</file>