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59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79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81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786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88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598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452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63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149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292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756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26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3228-70FA-4792-9846-732BC67C32B1}" type="datetimeFigureOut">
              <a:rPr lang="fr-FR" smtClean="0"/>
              <a:t>02/02/2013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AA590-6001-460B-90F6-3695BD64D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00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TP </a:t>
            </a:r>
            <a:r>
              <a:rPr lang="fr-FR" dirty="0" smtClean="0"/>
              <a:t>C2.1 Elaboration de la perception visuelle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141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5486"/>
            <a:ext cx="4968552" cy="6676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6986" y="260648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Cas clinique : patient Y</a:t>
            </a:r>
          </a:p>
        </p:txBody>
      </p:sp>
    </p:spTree>
    <p:extLst>
      <p:ext uri="{BB962C8B-B14F-4D97-AF65-F5344CB8AC3E}">
        <p14:creationId xmlns:p14="http://schemas.microsoft.com/office/powerpoint/2010/main" val="4149040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6" t="76299" r="21153"/>
          <a:stretch/>
        </p:blipFill>
        <p:spPr bwMode="auto">
          <a:xfrm>
            <a:off x="368393" y="4437112"/>
            <a:ext cx="2763447" cy="1746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98603" y="764704"/>
            <a:ext cx="2501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Cas clinique : patiente Z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79"/>
          <a:stretch/>
        </p:blipFill>
        <p:spPr bwMode="auto">
          <a:xfrm>
            <a:off x="3575542" y="404664"/>
            <a:ext cx="5350083" cy="602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04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chema_voies_visuel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918483" cy="454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7544" y="476672"/>
            <a:ext cx="4457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Document 1 : Organisation des voies visuelles</a:t>
            </a:r>
          </a:p>
        </p:txBody>
      </p:sp>
    </p:spTree>
    <p:extLst>
      <p:ext uri="{BB962C8B-B14F-4D97-AF65-F5344CB8AC3E}">
        <p14:creationId xmlns:p14="http://schemas.microsoft.com/office/powerpoint/2010/main" val="3909326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9068" b="12868"/>
          <a:stretch/>
        </p:blipFill>
        <p:spPr bwMode="auto">
          <a:xfrm>
            <a:off x="799821" y="1165122"/>
            <a:ext cx="7516595" cy="49281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899592" y="480987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Document 1 </a:t>
            </a:r>
            <a:r>
              <a:rPr lang="fr-FR" b="1" dirty="0" smtClean="0"/>
              <a:t>: Vue </a:t>
            </a:r>
            <a:r>
              <a:rPr lang="fr-FR" b="1" dirty="0"/>
              <a:t>latérale des quatre lobes de l’hémisphère cérébral gauche</a:t>
            </a:r>
          </a:p>
        </p:txBody>
      </p:sp>
    </p:spTree>
    <p:extLst>
      <p:ext uri="{BB962C8B-B14F-4D97-AF65-F5344CB8AC3E}">
        <p14:creationId xmlns:p14="http://schemas.microsoft.com/office/powerpoint/2010/main" val="673594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656" y="1052736"/>
            <a:ext cx="5531643" cy="537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576" y="548680"/>
            <a:ext cx="3525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Document 2 : aires du cortex 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88241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38</Words>
  <Application>Microsoft Office PowerPoint</Application>
  <PresentationFormat>Affichage à l'écran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TP C2.1 Elaboration de la perception visuelle 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 B2.1 Mouvement volontaire</dc:title>
  <dc:creator>Christine MONDOU</dc:creator>
  <cp:lastModifiedBy>Christine MONDOU</cp:lastModifiedBy>
  <cp:revision>11</cp:revision>
  <dcterms:created xsi:type="dcterms:W3CDTF">2013-01-15T17:25:04Z</dcterms:created>
  <dcterms:modified xsi:type="dcterms:W3CDTF">2013-02-02T16:26:02Z</dcterms:modified>
</cp:coreProperties>
</file>