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394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54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75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901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28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551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3708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49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7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3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18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C7549-7B65-4031-90EB-6E9182AD2047}" type="datetimeFigureOut">
              <a:rPr lang="fr-FR" smtClean="0"/>
              <a:t>14/12/2014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E71DB-093B-41D6-A2B4-4515FE628F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12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TP13 La maitrise de la procréation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73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TRAVAIL LYCEE\TRAVAIL\LYCEE\aaaNIVEAUX 2011-2012\1ère S 2011\Th3 corps humain santé\TH3A féminin masculin\illustrations tp5\sc0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1"/>
            <a:ext cx="6552728" cy="666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67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TRAVAIL LYCEE\TRAVAIL\LYCEE\aaaNIVEAUX 2011-2012\1ère S 2011\Th3 corps humain santé\TH3A féminin masculin\illustrations tp5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" y="0"/>
            <a:ext cx="9076204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TRAVAIL LYCEE\TRAVAIL\LYCEE\aaaNIVEAUX 2011-2012\1ère S 2011\Th3 corps humain santé\TH3A féminin masculin\illustrations tp5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624"/>
            <a:ext cx="5983867" cy="649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TRAVAIL LYCEE\TRAVAIL\LYCEE\aaaNIVEAUX 2011-2012\1ère S 2011\Th3 corps humain santé\TH3A féminin masculin\illustrations tp5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8955343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TRAVAIL LYCEE\TRAVAIL\LYCEE\aaaNIVEAUX 2011-2012\1ère S 2011\Th3 corps humain santé\TH3A féminin masculin\illustrations tp5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011813" cy="566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TRAVAIL LYCEE\TRAVAIL\LYCEE\aaaNIVEAUX 2011-2012\1ère S 2011\Th3 corps humain santé\TH3A féminin masculin\illustrations tp5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65150"/>
            <a:ext cx="7804106" cy="502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TRAVAIL LYCEE\TRAVAIL\LYCEE\aaaNIVEAUX 2011-2012\1ère S 2011\Th3 corps humain santé\TH3A féminin masculin\illustrations tp5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58846"/>
            <a:ext cx="8794549" cy="596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TRAVAIL LYCEE\TRAVAIL\LYCEE\aaaNIVEAUX 2011-2012\1ère S 2011\Th3 corps humain santé\TH3A féminin masculin\illustrations tp5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31383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TRAVAIL LYCEE\TRAVAIL\LYCEE\aaaNIVEAUX 2011-2012\1ère S 2011\Th3 corps humain santé\TH3A féminin masculin\illustrations tp5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62" y="538163"/>
            <a:ext cx="6488129" cy="519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TRAVAIL LYCEE\TRAVAIL\LYCEE\aaaNIVEAUX 2011-2012\1ère S 2011\Th3 corps humain santé\TH3A féminin masculin\illustrations tp5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3108"/>
            <a:ext cx="4346054" cy="644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TRAVAIL LYCEE\TRAVAIL\LYCEE\aaaNIVEAUX 2011-2012\1ère S 2011\Th3 corps humain santé\TH3A féminin masculin\illustrations tp5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2" y="484188"/>
            <a:ext cx="8963675" cy="38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TRAVAIL LYCEE\TRAVAIL\LYCEE\aaaNIVEAUX 2011-2012\1ère S 2011\Th3 corps humain santé\TH3A féminin masculin\illustrations tp5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7"/>
            <a:ext cx="6696744" cy="649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0843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</Words>
  <Application>Microsoft Office PowerPoint</Application>
  <PresentationFormat>Affichage à l'écran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TP13 La maitrise de la procréation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Working project</dc:creator>
  <cp:lastModifiedBy>Working project</cp:lastModifiedBy>
  <cp:revision>2</cp:revision>
  <dcterms:created xsi:type="dcterms:W3CDTF">2014-12-14T11:44:53Z</dcterms:created>
  <dcterms:modified xsi:type="dcterms:W3CDTF">2014-12-14T12:03:19Z</dcterms:modified>
</cp:coreProperties>
</file>