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61" r:id="rId6"/>
    <p:sldId id="259" r:id="rId7"/>
    <p:sldId id="260" r:id="rId8"/>
  </p:sldIdLst>
  <p:sldSz cx="9144000" cy="6858000" type="screen4x3"/>
  <p:notesSz cx="6858000" cy="99456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C487-5A0A-446F-826B-48D15DD1D04C}" type="datetimeFigureOut">
              <a:rPr lang="fr-FR" smtClean="0"/>
              <a:t>06/02/2013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1B077-46E0-41F5-B5C9-AE82FBD08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4867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C487-5A0A-446F-826B-48D15DD1D04C}" type="datetimeFigureOut">
              <a:rPr lang="fr-FR" smtClean="0"/>
              <a:t>06/02/2013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1B077-46E0-41F5-B5C9-AE82FBD08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6148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C487-5A0A-446F-826B-48D15DD1D04C}" type="datetimeFigureOut">
              <a:rPr lang="fr-FR" smtClean="0"/>
              <a:t>06/02/2013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1B077-46E0-41F5-B5C9-AE82FBD08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6919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C487-5A0A-446F-826B-48D15DD1D04C}" type="datetimeFigureOut">
              <a:rPr lang="fr-FR" smtClean="0"/>
              <a:t>06/02/2013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1B077-46E0-41F5-B5C9-AE82FBD08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4877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C487-5A0A-446F-826B-48D15DD1D04C}" type="datetimeFigureOut">
              <a:rPr lang="fr-FR" smtClean="0"/>
              <a:t>06/02/2013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1B077-46E0-41F5-B5C9-AE82FBD08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9138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C487-5A0A-446F-826B-48D15DD1D04C}" type="datetimeFigureOut">
              <a:rPr lang="fr-FR" smtClean="0"/>
              <a:t>06/02/2013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1B077-46E0-41F5-B5C9-AE82FBD08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9738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C487-5A0A-446F-826B-48D15DD1D04C}" type="datetimeFigureOut">
              <a:rPr lang="fr-FR" smtClean="0"/>
              <a:t>06/02/2013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1B077-46E0-41F5-B5C9-AE82FBD08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6923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C487-5A0A-446F-826B-48D15DD1D04C}" type="datetimeFigureOut">
              <a:rPr lang="fr-FR" smtClean="0"/>
              <a:t>06/02/2013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1B077-46E0-41F5-B5C9-AE82FBD08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8539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C487-5A0A-446F-826B-48D15DD1D04C}" type="datetimeFigureOut">
              <a:rPr lang="fr-FR" smtClean="0"/>
              <a:t>06/02/2013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1B077-46E0-41F5-B5C9-AE82FBD08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55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C487-5A0A-446F-826B-48D15DD1D04C}" type="datetimeFigureOut">
              <a:rPr lang="fr-FR" smtClean="0"/>
              <a:t>06/02/2013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1B077-46E0-41F5-B5C9-AE82FBD08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136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C487-5A0A-446F-826B-48D15DD1D04C}" type="datetimeFigureOut">
              <a:rPr lang="fr-FR" smtClean="0"/>
              <a:t>06/02/2013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1B077-46E0-41F5-B5C9-AE82FBD08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8836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3C487-5A0A-446F-826B-48D15DD1D04C}" type="datetimeFigureOut">
              <a:rPr lang="fr-FR" smtClean="0"/>
              <a:t>06/02/2013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1B077-46E0-41F5-B5C9-AE82FBD08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892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La caractérisation du domaine continental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3785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9448"/>
            <a:ext cx="9001000" cy="6470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0789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48064" y="404664"/>
            <a:ext cx="39959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En 1738, le physicien Bouguer, qui a procédé à des mesures d'accélération de la pesanteur (force gravitationnelle aujourd'hui), découvre que sur les montagnes, on constate une anomalie de gravitation </a:t>
            </a:r>
            <a:r>
              <a:rPr lang="fr-FR" dirty="0" smtClean="0"/>
              <a:t>: celle-ci  </a:t>
            </a:r>
            <a:r>
              <a:rPr lang="fr-FR" dirty="0"/>
              <a:t>est plus faible qu'en </a:t>
            </a:r>
            <a:r>
              <a:rPr lang="fr-FR" dirty="0" smtClean="0"/>
              <a:t>plaine.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764704"/>
            <a:ext cx="4717001" cy="5256584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004048" y="3212976"/>
            <a:ext cx="4139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L’anomalie de Bouguer : </a:t>
            </a:r>
          </a:p>
          <a:p>
            <a:r>
              <a:rPr lang="fr-FR" dirty="0" smtClean="0"/>
              <a:t>Pesanteur mesurée- Pesanteur théorique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0038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68843"/>
            <a:ext cx="8427819" cy="5989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323528" y="260648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Détermination de la profondeur du Moho grâce à l’étude des séismes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889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53" y="1196752"/>
            <a:ext cx="8981176" cy="146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395536" y="620688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Enregistrements à traiter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371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8996908" cy="4249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2601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0" y="332656"/>
            <a:ext cx="8850238" cy="6160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863409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69</Words>
  <Application>Microsoft Office PowerPoint</Application>
  <PresentationFormat>Affichage à l'écran (4:3)</PresentationFormat>
  <Paragraphs>6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La caractérisation du domaine continental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caractérisation du domaine continental</dc:title>
  <dc:creator>WORK</dc:creator>
  <cp:lastModifiedBy>WORK</cp:lastModifiedBy>
  <cp:revision>6</cp:revision>
  <cp:lastPrinted>2013-02-06T19:42:50Z</cp:lastPrinted>
  <dcterms:created xsi:type="dcterms:W3CDTF">2013-02-06T09:22:54Z</dcterms:created>
  <dcterms:modified xsi:type="dcterms:W3CDTF">2013-02-06T19:43:08Z</dcterms:modified>
</cp:coreProperties>
</file>