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427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91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97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0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00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763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6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53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07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43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6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CBEC0-5F9D-42C4-AD26-ABB91F8D1801}" type="datetimeFigureOut">
              <a:rPr lang="fr-FR" smtClean="0"/>
              <a:t>18/12/2014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D8DFA-AAAD-4742-B197-7154DDD045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0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278907" cy="4908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5155"/>
            <a:ext cx="9036496" cy="1470025"/>
          </a:xfrm>
        </p:spPr>
        <p:txBody>
          <a:bodyPr/>
          <a:lstStyle/>
          <a:p>
            <a:r>
              <a:rPr lang="fr-FR" dirty="0" smtClean="0"/>
              <a:t>TP 14 : le magmatisme des zones de subduction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983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238125"/>
            <a:ext cx="894397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72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538163"/>
            <a:ext cx="7486650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91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969"/>
            <a:ext cx="7776914" cy="612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7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852488"/>
            <a:ext cx="8963025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7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576263"/>
            <a:ext cx="852487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7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7302202" cy="649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727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</Words>
  <Application>Microsoft Office PowerPoint</Application>
  <PresentationFormat>Affichage à l'écran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TP 14 : le magmatisme des zones de subduction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14 : le magmatisme des zones de subduction</dc:title>
  <dc:creator>Working project</dc:creator>
  <cp:lastModifiedBy>Working project</cp:lastModifiedBy>
  <cp:revision>2</cp:revision>
  <dcterms:created xsi:type="dcterms:W3CDTF">2014-12-18T11:11:55Z</dcterms:created>
  <dcterms:modified xsi:type="dcterms:W3CDTF">2014-12-18T11:29:06Z</dcterms:modified>
</cp:coreProperties>
</file>